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useoModerno ExtraBold"/>
      <p:bold r:id="rId24"/>
      <p:boldItalic r:id="rId25"/>
    </p:embeddedFont>
    <p:embeddedFont>
      <p:font typeface="MuseoModerno Medium"/>
      <p:regular r:id="rId26"/>
      <p:bold r:id="rId27"/>
      <p:italic r:id="rId28"/>
      <p:boldItalic r:id="rId29"/>
    </p:embeddedFont>
    <p:embeddedFont>
      <p:font typeface="Maven Pro SemiBold"/>
      <p:regular r:id="rId30"/>
      <p:bold r:id="rId31"/>
    </p:embeddedFont>
    <p:embeddedFont>
      <p:font typeface="MuseoModern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  <p:embeddedFont>
      <p:font typeface="Barlow Semi Condensed Medium"/>
      <p:regular r:id="rId38"/>
      <p:bold r:id="rId39"/>
      <p:italic r:id="rId40"/>
      <p:boldItalic r:id="rId41"/>
    </p:embeddedFont>
    <p:embeddedFont>
      <p:font typeface="Maven Pro ExtraBold"/>
      <p:bold r:id="rId42"/>
    </p:embeddedFont>
    <p:embeddedFont>
      <p:font typeface="Montserrat ExtraBold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0" name="Satyam Kumar"/>
  <p:cmAuthor clrIdx="1" id="1" initials="" lastIdx="6" name="Abhinaw Ratan"/>
  <p:cmAuthor clrIdx="2" id="2" initials="" lastIdx="2" name="Utkarsh Mathu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CondensedMedium-italic.fntdata"/><Relationship Id="rId20" Type="http://schemas.openxmlformats.org/officeDocument/2006/relationships/slide" Target="slides/slide15.xml"/><Relationship Id="rId42" Type="http://schemas.openxmlformats.org/officeDocument/2006/relationships/font" Target="fonts/MavenProExtraBold-bold.fntdata"/><Relationship Id="rId41" Type="http://schemas.openxmlformats.org/officeDocument/2006/relationships/font" Target="fonts/BarlowSemiCondensedMedium-bold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Bold-bold.fntdata"/><Relationship Id="rId24" Type="http://schemas.openxmlformats.org/officeDocument/2006/relationships/font" Target="fonts/MuseoModernoExtraBold-bold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useoModernoMedium-regular.fntdata"/><Relationship Id="rId25" Type="http://schemas.openxmlformats.org/officeDocument/2006/relationships/font" Target="fonts/MuseoModernoExtraBold-boldItalic.fntdata"/><Relationship Id="rId28" Type="http://schemas.openxmlformats.org/officeDocument/2006/relationships/font" Target="fonts/MuseoModernoMedium-italic.fntdata"/><Relationship Id="rId27" Type="http://schemas.openxmlformats.org/officeDocument/2006/relationships/font" Target="fonts/MuseoModern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useoModern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SemiBold-bold.fntdata"/><Relationship Id="rId30" Type="http://schemas.openxmlformats.org/officeDocument/2006/relationships/font" Target="fonts/MavenPro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MuseoModerno-bold.fntdata"/><Relationship Id="rId10" Type="http://schemas.openxmlformats.org/officeDocument/2006/relationships/slide" Target="slides/slide5.xml"/><Relationship Id="rId32" Type="http://schemas.openxmlformats.org/officeDocument/2006/relationships/font" Target="fonts/MuseoModerno-regular.fntdata"/><Relationship Id="rId13" Type="http://schemas.openxmlformats.org/officeDocument/2006/relationships/slide" Target="slides/slide8.xml"/><Relationship Id="rId35" Type="http://schemas.openxmlformats.org/officeDocument/2006/relationships/font" Target="fonts/MuseoModerno-boldItalic.fntdata"/><Relationship Id="rId12" Type="http://schemas.openxmlformats.org/officeDocument/2006/relationships/slide" Target="slides/slide7.xml"/><Relationship Id="rId34" Type="http://schemas.openxmlformats.org/officeDocument/2006/relationships/font" Target="fonts/MuseoModerno-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bold.fntdata"/><Relationship Id="rId14" Type="http://schemas.openxmlformats.org/officeDocument/2006/relationships/slide" Target="slides/slide9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2.xml"/><Relationship Id="rId39" Type="http://schemas.openxmlformats.org/officeDocument/2006/relationships/font" Target="fonts/BarlowSemiCondensedMedium-bold.fntdata"/><Relationship Id="rId16" Type="http://schemas.openxmlformats.org/officeDocument/2006/relationships/slide" Target="slides/slide11.xml"/><Relationship Id="rId38" Type="http://schemas.openxmlformats.org/officeDocument/2006/relationships/font" Target="fonts/BarlowSemiCondensed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2-28T09:56:14.638">
    <p:pos x="6000" y="0"/>
    <p:text>Flask ka desc change karde</p:text>
  </p:cm>
  <p:cm authorId="1" idx="1" dt="2023-02-28T09:34:59.212">
    <p:pos x="6000" y="100"/>
    <p:text>hello</p:text>
  </p:cm>
  <p:cm authorId="0" idx="2" dt="2023-02-28T09:30:03.413">
    <p:pos x="6000" y="100"/>
    <p:text>Hello</p:text>
  </p:cm>
  <p:cm authorId="0" idx="3" dt="2023-02-28T09:30:28.402">
    <p:pos x="6000" y="100"/>
    <p:text>Format karu ya rehne du main? xD</p:text>
  </p:cm>
  <p:cm authorId="1" idx="2" dt="2023-02-28T09:31:07.398">
    <p:pos x="6000" y="100"/>
    <p:text>kar de tech stacks ke lie alag se ek explain karna hai kya?</p:text>
  </p:cm>
  <p:cm authorId="0" idx="4" dt="2023-02-28T09:31:31.092">
    <p:pos x="6000" y="100"/>
    <p:text>Nahi, basic desc toh de hi rahe</p:text>
  </p:cm>
  <p:cm authorId="0" idx="5" dt="2023-02-28T09:31:39.400">
    <p:pos x="6000" y="100"/>
    <p:text>Kaafi hona chye itna</p:text>
  </p:cm>
  <p:cm authorId="1" idx="3" dt="2023-02-28T09:32:01.495">
    <p:pos x="6000" y="100"/>
    <p:text>to is page ke baad timeline?</p:text>
  </p:cm>
  <p:cm authorId="0" idx="6" dt="2023-02-28T09:32:08.720">
    <p:pos x="6000" y="100"/>
    <p:text>Main sochra tha NLP se related kuch slide rakhni hai kya? Mention kara hai humne intro mein</p:text>
  </p:cm>
  <p:cm authorId="0" idx="7" dt="2023-02-28T09:32:43.033">
    <p:pos x="6000" y="100"/>
    <p:text>Timeline expected outcomes ke sath rakhenge</p:text>
  </p:cm>
  <p:cm authorId="2" idx="1" dt="2023-02-28T09:33:27.762">
    <p:pos x="6000" y="100"/>
    <p:text>haan</p:text>
  </p:cm>
  <p:cm authorId="2" idx="2" dt="2023-02-28T09:33:42.769">
    <p:pos x="6000" y="100"/>
    <p:text>abe isko 16-17 page leja skte hai easly</p:text>
  </p:cm>
  <p:cm authorId="0" idx="8" dt="2023-02-28T09:34:20.213">
    <p:pos x="6000" y="100"/>
    <p:text>Outcomes ke sath toh chala hi jayega</p:text>
  </p:cm>
  <p:cm authorId="1" idx="4" dt="2023-02-28T09:34:35.361">
    <p:pos x="6000" y="100"/>
    <p:text>ye mathur kyu bol rha hai lol</p:text>
  </p:cm>
  <p:cm authorId="1" idx="5" dt="2023-02-28T09:34:59.212">
    <p:pos x="6000" y="100"/>
    <p:text>@utkarshmathur05@gmail.com lab kaisa ja rha hai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3-02-28T09:54:14.394">
    <p:pos x="6000" y="0"/>
    <p:text>Any changes?</p:text>
  </p:cm>
  <p:cm authorId="1" idx="6" dt="2023-02-28T09:53:45.947">
    <p:pos x="6000" y="0"/>
    <p:text>perfect</p:text>
  </p:cm>
  <p:cm authorId="0" idx="10" dt="2023-02-28T09:54:14.394">
    <p:pos x="6000" y="0"/>
    <p:text>👍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1264a0c8f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1264a0c8f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12966f3d8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12966f3d8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264a0c8f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264a0c8f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6678f01e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6678f01e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2966f3d8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2966f3d8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2966f3d8e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2966f3d8e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6678f01e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6678f01e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6678f01e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6678f01e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9f94e966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9f94e966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264a0c8f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264a0c8f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6678f01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6678f01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5ec259b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5ec259b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5f45958d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5f45958d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5f45958d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5f45958d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264a0c8f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1264a0c8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264a0c8f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264a0c8f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264a0c8f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264a0c8f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4690383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1284000" y="2970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07027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31501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74" y="3102800"/>
            <a:ext cx="3202249" cy="2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853509" y="1653856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3" type="title"/>
          </p:nvPr>
        </p:nvSpPr>
        <p:spPr>
          <a:xfrm>
            <a:off x="2119075" y="1537200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119075" y="201805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4" type="title"/>
          </p:nvPr>
        </p:nvSpPr>
        <p:spPr>
          <a:xfrm>
            <a:off x="5858750" y="1537200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5858750" y="201805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6" type="title"/>
          </p:nvPr>
        </p:nvSpPr>
        <p:spPr>
          <a:xfrm>
            <a:off x="2119050" y="3061625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7" name="Google Shape;77;p13"/>
          <p:cNvSpPr txBox="1"/>
          <p:nvPr>
            <p:ph idx="7" type="subTitle"/>
          </p:nvPr>
        </p:nvSpPr>
        <p:spPr>
          <a:xfrm>
            <a:off x="2119050" y="354240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8" type="title"/>
          </p:nvPr>
        </p:nvSpPr>
        <p:spPr>
          <a:xfrm>
            <a:off x="5858725" y="3061625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9" name="Google Shape;79;p13"/>
          <p:cNvSpPr txBox="1"/>
          <p:nvPr>
            <p:ph idx="9" type="subTitle"/>
          </p:nvPr>
        </p:nvSpPr>
        <p:spPr>
          <a:xfrm>
            <a:off x="5858725" y="354240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3" type="title"/>
          </p:nvPr>
        </p:nvSpPr>
        <p:spPr>
          <a:xfrm>
            <a:off x="4595450" y="1653856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4" type="title"/>
          </p:nvPr>
        </p:nvSpPr>
        <p:spPr>
          <a:xfrm>
            <a:off x="853450" y="3178281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15" type="title"/>
          </p:nvPr>
        </p:nvSpPr>
        <p:spPr>
          <a:xfrm>
            <a:off x="4595450" y="3178281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79886">
            <a:off x="7228550" y="-22174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674">
            <a:off x="8171321" y="1169139"/>
            <a:ext cx="784588" cy="78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2290050" y="3170482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2290050" y="1430182"/>
            <a:ext cx="456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39800" y="-38312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9313">
            <a:off x="6772178" y="2656570"/>
            <a:ext cx="2433750" cy="19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9271">
            <a:off x="7331811" y="2173228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162741" y="217434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4" name="Google Shape;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69311">
            <a:off x="5892043" y="-333061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69272">
            <a:off x="6017204" y="796008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344191" y="349967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9" name="Google Shape;9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64755">
            <a:off x="150899" y="154208"/>
            <a:ext cx="527228" cy="52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4690383">
            <a:off x="7313312" y="21078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5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853798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7" name="Google Shape;1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669085">
            <a:off x="-1037613" y="1284719"/>
            <a:ext cx="2819415" cy="353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13327">
            <a:off x="447780" y="3749875"/>
            <a:ext cx="1090751" cy="115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14398" y="349026"/>
            <a:ext cx="1459850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8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856000">
            <a:off x="-715599" y="1015001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365896" y="2525380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71495">
            <a:off x="7445299" y="236541"/>
            <a:ext cx="1434160" cy="143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0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69311">
            <a:off x="6602496" y="574847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969272">
            <a:off x="6562609" y="436516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0097959">
            <a:off x="687004" y="1400049"/>
            <a:ext cx="1292141" cy="13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79250" y="-31449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349" y="152400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4096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352091" y="284489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3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853805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7" name="Google Shape;1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69269">
            <a:off x="7282779" y="303671"/>
            <a:ext cx="1616669" cy="16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0097946">
            <a:off x="7054490" y="240729"/>
            <a:ext cx="659361" cy="6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1" name="Google Shape;1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3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853805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6" name="Google Shape;13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69269">
            <a:off x="94679" y="3432171"/>
            <a:ext cx="1616669" cy="16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171555">
            <a:off x="1474615" y="3891542"/>
            <a:ext cx="659361" cy="6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13328">
            <a:off x="3333922" y="3936004"/>
            <a:ext cx="918758" cy="9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74121">
            <a:off x="7200825" y="263863"/>
            <a:ext cx="935025" cy="9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9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6" name="Google Shape;1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-123611" y="2545886"/>
            <a:ext cx="2092848" cy="163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1070" y="3117799"/>
            <a:ext cx="954094" cy="95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3000" y="-3583750"/>
            <a:ext cx="5921451" cy="46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753">
            <a:off x="7837317" y="473828"/>
            <a:ext cx="808492" cy="80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0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720000" y="27135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831150" y="3230625"/>
            <a:ext cx="21141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2" type="title"/>
          </p:nvPr>
        </p:nvSpPr>
        <p:spPr>
          <a:xfrm>
            <a:off x="3403800" y="27135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3514950" y="3230625"/>
            <a:ext cx="21141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4" type="title"/>
          </p:nvPr>
        </p:nvSpPr>
        <p:spPr>
          <a:xfrm>
            <a:off x="6087600" y="27135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6" name="Google Shape;156;p27"/>
          <p:cNvSpPr txBox="1"/>
          <p:nvPr>
            <p:ph idx="5" type="subTitle"/>
          </p:nvPr>
        </p:nvSpPr>
        <p:spPr>
          <a:xfrm>
            <a:off x="6198750" y="3230625"/>
            <a:ext cx="21141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6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5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853798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720000" y="28659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2" name="Google Shape;162;p28"/>
          <p:cNvSpPr txBox="1"/>
          <p:nvPr>
            <p:ph idx="2" type="title"/>
          </p:nvPr>
        </p:nvSpPr>
        <p:spPr>
          <a:xfrm>
            <a:off x="3403800" y="28659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3" name="Google Shape;163;p28"/>
          <p:cNvSpPr txBox="1"/>
          <p:nvPr>
            <p:ph idx="3" type="title"/>
          </p:nvPr>
        </p:nvSpPr>
        <p:spPr>
          <a:xfrm>
            <a:off x="6087600" y="28659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4" name="Google Shape;164;p28"/>
          <p:cNvSpPr txBox="1"/>
          <p:nvPr>
            <p:ph idx="4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831150" y="3383025"/>
            <a:ext cx="21141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5" type="subTitle"/>
          </p:nvPr>
        </p:nvSpPr>
        <p:spPr>
          <a:xfrm>
            <a:off x="3514950" y="3383025"/>
            <a:ext cx="21141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6" type="subTitle"/>
          </p:nvPr>
        </p:nvSpPr>
        <p:spPr>
          <a:xfrm>
            <a:off x="6198750" y="3383025"/>
            <a:ext cx="21141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8" name="Google Shape;16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64762">
            <a:off x="138459" y="3910848"/>
            <a:ext cx="1005180" cy="100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4690383">
            <a:off x="7620962" y="1681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8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2" type="title"/>
          </p:nvPr>
        </p:nvSpPr>
        <p:spPr>
          <a:xfrm>
            <a:off x="901887" y="20162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901875" y="2397025"/>
            <a:ext cx="19800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3" type="title"/>
          </p:nvPr>
        </p:nvSpPr>
        <p:spPr>
          <a:xfrm>
            <a:off x="6192484" y="2015673"/>
            <a:ext cx="1980000" cy="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5" name="Google Shape;175;p29"/>
          <p:cNvSpPr txBox="1"/>
          <p:nvPr>
            <p:ph idx="4" type="subTitle"/>
          </p:nvPr>
        </p:nvSpPr>
        <p:spPr>
          <a:xfrm>
            <a:off x="3547172" y="2397025"/>
            <a:ext cx="19800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5" type="title"/>
          </p:nvPr>
        </p:nvSpPr>
        <p:spPr>
          <a:xfrm>
            <a:off x="3547176" y="20162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7" name="Google Shape;177;p29"/>
          <p:cNvSpPr txBox="1"/>
          <p:nvPr>
            <p:ph idx="6" type="subTitle"/>
          </p:nvPr>
        </p:nvSpPr>
        <p:spPr>
          <a:xfrm>
            <a:off x="6192478" y="2397025"/>
            <a:ext cx="19800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8" name="Google Shape;17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8100" y="3147651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641">
            <a:off x="6856035" y="4322408"/>
            <a:ext cx="634003" cy="63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57898">
            <a:off x="7580748" y="138071"/>
            <a:ext cx="1150229" cy="115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9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901887" y="138962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83" name="Google Shape;183;p30"/>
          <p:cNvSpPr txBox="1"/>
          <p:nvPr>
            <p:ph idx="1" type="subTitle"/>
          </p:nvPr>
        </p:nvSpPr>
        <p:spPr>
          <a:xfrm>
            <a:off x="901875" y="1770375"/>
            <a:ext cx="19800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2" type="title"/>
          </p:nvPr>
        </p:nvSpPr>
        <p:spPr>
          <a:xfrm>
            <a:off x="6192484" y="1389023"/>
            <a:ext cx="1980000" cy="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85" name="Google Shape;185;p30"/>
          <p:cNvSpPr txBox="1"/>
          <p:nvPr>
            <p:ph idx="3" type="subTitle"/>
          </p:nvPr>
        </p:nvSpPr>
        <p:spPr>
          <a:xfrm>
            <a:off x="3547172" y="1770375"/>
            <a:ext cx="19800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4" type="title"/>
          </p:nvPr>
        </p:nvSpPr>
        <p:spPr>
          <a:xfrm>
            <a:off x="3547176" y="138962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87" name="Google Shape;187;p30"/>
          <p:cNvSpPr txBox="1"/>
          <p:nvPr>
            <p:ph idx="5" type="subTitle"/>
          </p:nvPr>
        </p:nvSpPr>
        <p:spPr>
          <a:xfrm>
            <a:off x="6192476" y="1770375"/>
            <a:ext cx="19800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6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7" type="title"/>
          </p:nvPr>
        </p:nvSpPr>
        <p:spPr>
          <a:xfrm>
            <a:off x="2224537" y="29583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90" name="Google Shape;190;p30"/>
          <p:cNvSpPr txBox="1"/>
          <p:nvPr>
            <p:ph idx="8" type="subTitle"/>
          </p:nvPr>
        </p:nvSpPr>
        <p:spPr>
          <a:xfrm>
            <a:off x="2224525" y="3339125"/>
            <a:ext cx="19800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9" type="subTitle"/>
          </p:nvPr>
        </p:nvSpPr>
        <p:spPr>
          <a:xfrm>
            <a:off x="4869824" y="3339125"/>
            <a:ext cx="19800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3" type="title"/>
          </p:nvPr>
        </p:nvSpPr>
        <p:spPr>
          <a:xfrm>
            <a:off x="4869826" y="29583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pic>
        <p:nvPicPr>
          <p:cNvPr id="193" name="Google Shape;19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7125" y="-2960550"/>
            <a:ext cx="5921451" cy="46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753">
            <a:off x="5912442" y="758778"/>
            <a:ext cx="808492" cy="80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856000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1500663" y="1509594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1798272" y="1977425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2" type="title"/>
          </p:nvPr>
        </p:nvSpPr>
        <p:spPr>
          <a:xfrm>
            <a:off x="4776243" y="1509594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9" name="Google Shape;199;p31"/>
          <p:cNvSpPr txBox="1"/>
          <p:nvPr>
            <p:ph idx="3" type="subTitle"/>
          </p:nvPr>
        </p:nvSpPr>
        <p:spPr>
          <a:xfrm>
            <a:off x="5073849" y="1977425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4" type="title"/>
          </p:nvPr>
        </p:nvSpPr>
        <p:spPr>
          <a:xfrm>
            <a:off x="1500663" y="3357700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1" name="Google Shape;201;p31"/>
          <p:cNvSpPr txBox="1"/>
          <p:nvPr>
            <p:ph idx="5" type="subTitle"/>
          </p:nvPr>
        </p:nvSpPr>
        <p:spPr>
          <a:xfrm>
            <a:off x="1798272" y="3825526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6" type="title"/>
          </p:nvPr>
        </p:nvSpPr>
        <p:spPr>
          <a:xfrm>
            <a:off x="4776243" y="3357700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3" name="Google Shape;203;p31"/>
          <p:cNvSpPr txBox="1"/>
          <p:nvPr>
            <p:ph idx="7" type="subTitle"/>
          </p:nvPr>
        </p:nvSpPr>
        <p:spPr>
          <a:xfrm>
            <a:off x="5073849" y="3825526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1"/>
          <p:cNvSpPr txBox="1"/>
          <p:nvPr>
            <p:ph idx="8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5" name="Google Shape;20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69269">
            <a:off x="94679" y="3328671"/>
            <a:ext cx="1616669" cy="16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0097946">
            <a:off x="772515" y="2868679"/>
            <a:ext cx="659361" cy="6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720000" y="17590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1" name="Google Shape;211;p32"/>
          <p:cNvSpPr txBox="1"/>
          <p:nvPr>
            <p:ph idx="1" type="subTitle"/>
          </p:nvPr>
        </p:nvSpPr>
        <p:spPr>
          <a:xfrm>
            <a:off x="720000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2" type="title"/>
          </p:nvPr>
        </p:nvSpPr>
        <p:spPr>
          <a:xfrm>
            <a:off x="3419269" y="17590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3" name="Google Shape;213;p32"/>
          <p:cNvSpPr txBox="1"/>
          <p:nvPr>
            <p:ph idx="3" type="subTitle"/>
          </p:nvPr>
        </p:nvSpPr>
        <p:spPr>
          <a:xfrm>
            <a:off x="3419269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2"/>
          <p:cNvSpPr txBox="1"/>
          <p:nvPr>
            <p:ph idx="4" type="title"/>
          </p:nvPr>
        </p:nvSpPr>
        <p:spPr>
          <a:xfrm>
            <a:off x="720000" y="3192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5" name="Google Shape;215;p32"/>
          <p:cNvSpPr txBox="1"/>
          <p:nvPr>
            <p:ph idx="5" type="subTitle"/>
          </p:nvPr>
        </p:nvSpPr>
        <p:spPr>
          <a:xfrm>
            <a:off x="720000" y="3626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2"/>
          <p:cNvSpPr txBox="1"/>
          <p:nvPr>
            <p:ph idx="6" type="title"/>
          </p:nvPr>
        </p:nvSpPr>
        <p:spPr>
          <a:xfrm>
            <a:off x="3419269" y="3192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7" name="Google Shape;217;p32"/>
          <p:cNvSpPr txBox="1"/>
          <p:nvPr>
            <p:ph idx="7" type="subTitle"/>
          </p:nvPr>
        </p:nvSpPr>
        <p:spPr>
          <a:xfrm>
            <a:off x="3419269" y="3626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8" type="title"/>
          </p:nvPr>
        </p:nvSpPr>
        <p:spPr>
          <a:xfrm>
            <a:off x="6118545" y="17590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9" name="Google Shape;219;p32"/>
          <p:cNvSpPr txBox="1"/>
          <p:nvPr>
            <p:ph idx="9" type="subTitle"/>
          </p:nvPr>
        </p:nvSpPr>
        <p:spPr>
          <a:xfrm>
            <a:off x="6118545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13" type="title"/>
          </p:nvPr>
        </p:nvSpPr>
        <p:spPr>
          <a:xfrm>
            <a:off x="6118545" y="3192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1" name="Google Shape;221;p32"/>
          <p:cNvSpPr txBox="1"/>
          <p:nvPr>
            <p:ph idx="14" type="subTitle"/>
          </p:nvPr>
        </p:nvSpPr>
        <p:spPr>
          <a:xfrm>
            <a:off x="6118545" y="3626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15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3" name="Google Shape;22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7125" y="-2960550"/>
            <a:ext cx="5921451" cy="46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753">
            <a:off x="5912442" y="758778"/>
            <a:ext cx="808492" cy="80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5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idx="1" type="subTitle"/>
          </p:nvPr>
        </p:nvSpPr>
        <p:spPr>
          <a:xfrm>
            <a:off x="1819350" y="1205425"/>
            <a:ext cx="55053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hasCustomPrompt="1" type="title"/>
          </p:nvPr>
        </p:nvSpPr>
        <p:spPr>
          <a:xfrm>
            <a:off x="2120255" y="540000"/>
            <a:ext cx="4903500" cy="6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33"/>
          <p:cNvSpPr txBox="1"/>
          <p:nvPr>
            <p:ph idx="2" type="subTitle"/>
          </p:nvPr>
        </p:nvSpPr>
        <p:spPr>
          <a:xfrm>
            <a:off x="1819350" y="2684200"/>
            <a:ext cx="55053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3"/>
          <p:cNvSpPr txBox="1"/>
          <p:nvPr>
            <p:ph hasCustomPrompt="1" idx="3" type="title"/>
          </p:nvPr>
        </p:nvSpPr>
        <p:spPr>
          <a:xfrm>
            <a:off x="2120250" y="2018770"/>
            <a:ext cx="4903500" cy="6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33"/>
          <p:cNvSpPr txBox="1"/>
          <p:nvPr>
            <p:ph idx="4" type="subTitle"/>
          </p:nvPr>
        </p:nvSpPr>
        <p:spPr>
          <a:xfrm>
            <a:off x="1819352" y="4162975"/>
            <a:ext cx="55053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3"/>
          <p:cNvSpPr txBox="1"/>
          <p:nvPr>
            <p:ph hasCustomPrompt="1" idx="5" type="title"/>
          </p:nvPr>
        </p:nvSpPr>
        <p:spPr>
          <a:xfrm>
            <a:off x="2120253" y="3497540"/>
            <a:ext cx="4903500" cy="6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442851" y="-2550488"/>
            <a:ext cx="4209976" cy="536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927748" y="411321"/>
            <a:ext cx="2246498" cy="176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26449" y="1025222"/>
            <a:ext cx="1024139" cy="102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16857" y="2227598"/>
            <a:ext cx="1052054" cy="105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6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idx="1" type="subTitle"/>
          </p:nvPr>
        </p:nvSpPr>
        <p:spPr>
          <a:xfrm>
            <a:off x="2554800" y="4203362"/>
            <a:ext cx="4034400" cy="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34"/>
          <p:cNvSpPr txBox="1"/>
          <p:nvPr>
            <p:ph idx="2" type="subTitle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4"/>
          <p:cNvSpPr txBox="1"/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40" name="Google Shape;240;p34"/>
          <p:cNvSpPr txBox="1"/>
          <p:nvPr/>
        </p:nvSpPr>
        <p:spPr>
          <a:xfrm>
            <a:off x="2851500" y="3422375"/>
            <a:ext cx="3441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472" y="-352360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-109625" y="1903725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5400000">
            <a:off x="494276" y="27788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8100000">
            <a:off x="7360947" y="226902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7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366963" y="19677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4869438" y="19677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1692163" y="27341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5194638" y="27341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99">
            <a:off x="7054173" y="91351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41212" y="616528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6109617">
            <a:off x="199209" y="3777608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177325">
            <a:off x="146063" y="2947895"/>
            <a:ext cx="1934205" cy="204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59919">
            <a:off x="7816860" y="173259"/>
            <a:ext cx="784591" cy="78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2163341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9pPr>
          </a:lstStyle>
          <a:p/>
        </p:txBody>
      </p: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28749" y="1501448"/>
            <a:ext cx="2819414" cy="353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44240">
            <a:off x="2482346" y="2982146"/>
            <a:ext cx="1090751" cy="115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8723" y="37295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40428" y="2763417"/>
            <a:ext cx="1379264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84175" y="377800"/>
            <a:ext cx="3447900" cy="13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7">
            <a:off x="674442" y="-523730"/>
            <a:ext cx="2972001" cy="3138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/>
        </p:nvSpPr>
        <p:spPr>
          <a:xfrm>
            <a:off x="3805213" y="2939763"/>
            <a:ext cx="153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18B19CI591</a:t>
            </a:r>
            <a:endParaRPr sz="2400">
              <a:solidFill>
                <a:srgbClr val="FFFFFF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3805213" y="3575863"/>
            <a:ext cx="153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Panel no. 7</a:t>
            </a:r>
            <a:endParaRPr sz="2400">
              <a:solidFill>
                <a:srgbClr val="FFFFFF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3404826" y="270550"/>
            <a:ext cx="212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Project no. 108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2384200" y="4411263"/>
            <a:ext cx="25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Dr. P.S. Banerjee</a:t>
            </a:r>
            <a:endParaRPr sz="1800">
              <a:solidFill>
                <a:srgbClr val="FFFFFF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4848813" y="4411263"/>
            <a:ext cx="191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Dr. Rahul Pachauri</a:t>
            </a:r>
            <a:endParaRPr sz="1800">
              <a:solidFill>
                <a:srgbClr val="FFFFFF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3217950" y="4020950"/>
            <a:ext cx="27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Project Guide</a:t>
            </a:r>
            <a:r>
              <a:rPr lang="en" sz="16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: </a:t>
            </a: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Dr. Ajay Kumar</a:t>
            </a:r>
            <a:endParaRPr sz="1600">
              <a:solidFill>
                <a:srgbClr val="FFFFFF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2273550" y="2171550"/>
            <a:ext cx="459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Minor Project-II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b="0" l="0" r="0" t="9239"/>
          <a:stretch/>
        </p:blipFill>
        <p:spPr>
          <a:xfrm>
            <a:off x="3941325" y="824650"/>
            <a:ext cx="1261350" cy="15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idx="1" type="subTitle"/>
          </p:nvPr>
        </p:nvSpPr>
        <p:spPr>
          <a:xfrm>
            <a:off x="720000" y="1067125"/>
            <a:ext cx="6656400" cy="3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000"/>
              <a:t>Design and Architecture</a:t>
            </a:r>
            <a:r>
              <a:rPr b="1" lang="en" sz="2100"/>
              <a:t>:</a:t>
            </a:r>
            <a:r>
              <a:rPr lang="en" sz="2100"/>
              <a:t> </a:t>
            </a:r>
            <a:r>
              <a:rPr lang="en" sz="1800"/>
              <a:t>We will design a user-friendly web-based platform that leverages AI-powered natural language processing to offer a realistic and customizable mock interview experience.</a:t>
            </a:r>
            <a:endParaRPr sz="1800"/>
          </a:p>
          <a:p>
            <a:pPr indent="0" lvl="0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000"/>
              <a:t>AI Integration:</a:t>
            </a:r>
            <a:r>
              <a:rPr lang="en" sz="2000"/>
              <a:t> </a:t>
            </a:r>
            <a:r>
              <a:rPr lang="en" sz="1800"/>
              <a:t>We will integrate GPT-3 to generate human-like responses to user questions and simulate a real interview scenario.</a:t>
            </a:r>
            <a:endParaRPr sz="1800"/>
          </a:p>
          <a:p>
            <a:pPr indent="0" lvl="0" marL="9144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Testing and Optimization:</a:t>
            </a:r>
            <a:r>
              <a:rPr lang="en" sz="2000"/>
              <a:t> </a:t>
            </a:r>
            <a:r>
              <a:rPr lang="en" sz="1800"/>
              <a:t>We will conduct extensive testing to ensure the platform's functionality, usability, and security.</a:t>
            </a:r>
            <a:endParaRPr sz="1800"/>
          </a:p>
        </p:txBody>
      </p:sp>
      <p:sp>
        <p:nvSpPr>
          <p:cNvPr id="341" name="Google Shape;341;p46"/>
          <p:cNvSpPr txBox="1"/>
          <p:nvPr>
            <p:ph idx="4294967295" type="title"/>
          </p:nvPr>
        </p:nvSpPr>
        <p:spPr>
          <a:xfrm>
            <a:off x="720000" y="356525"/>
            <a:ext cx="7704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b="1" lang="en"/>
              <a:t>Approach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type="title"/>
          </p:nvPr>
        </p:nvSpPr>
        <p:spPr>
          <a:xfrm>
            <a:off x="708600" y="24027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 Diagram</a:t>
            </a:r>
            <a:endParaRPr b="1"/>
          </a:p>
        </p:txBody>
      </p:sp>
      <p:pic>
        <p:nvPicPr>
          <p:cNvPr id="347" name="Google Shape;3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300" y="812975"/>
            <a:ext cx="5423410" cy="40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8"/>
          <p:cNvSpPr txBox="1"/>
          <p:nvPr>
            <p:ph type="title"/>
          </p:nvPr>
        </p:nvSpPr>
        <p:spPr>
          <a:xfrm>
            <a:off x="720000" y="2586625"/>
            <a:ext cx="7704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 Stack</a:t>
            </a:r>
            <a:endParaRPr b="1"/>
          </a:p>
        </p:txBody>
      </p:sp>
      <p:sp>
        <p:nvSpPr>
          <p:cNvPr id="354" name="Google Shape;354;p48"/>
          <p:cNvSpPr txBox="1"/>
          <p:nvPr>
            <p:ph idx="2" type="title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title"/>
          </p:nvPr>
        </p:nvSpPr>
        <p:spPr>
          <a:xfrm>
            <a:off x="708600" y="506100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Tech Stack-</a:t>
            </a: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Frontend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60" name="Google Shape;360;p49"/>
          <p:cNvSpPr txBox="1"/>
          <p:nvPr>
            <p:ph idx="1" type="subTitle"/>
          </p:nvPr>
        </p:nvSpPr>
        <p:spPr>
          <a:xfrm>
            <a:off x="1366950" y="27273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React.js</a:t>
            </a:r>
            <a:endParaRPr b="1"/>
          </a:p>
        </p:txBody>
      </p:sp>
      <p:sp>
        <p:nvSpPr>
          <p:cNvPr id="361" name="Google Shape;361;p49"/>
          <p:cNvSpPr txBox="1"/>
          <p:nvPr>
            <p:ph idx="2" type="subTitle"/>
          </p:nvPr>
        </p:nvSpPr>
        <p:spPr>
          <a:xfrm>
            <a:off x="4869425" y="27273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/>
              <a:t>Tailwind CSS</a:t>
            </a:r>
            <a:endParaRPr b="1"/>
          </a:p>
        </p:txBody>
      </p:sp>
      <p:sp>
        <p:nvSpPr>
          <p:cNvPr id="362" name="Google Shape;362;p49"/>
          <p:cNvSpPr txBox="1"/>
          <p:nvPr>
            <p:ph idx="3" type="subTitle"/>
          </p:nvPr>
        </p:nvSpPr>
        <p:spPr>
          <a:xfrm>
            <a:off x="1692150" y="34937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using react framework to develop our frontend application</a:t>
            </a:r>
            <a:endParaRPr/>
          </a:p>
        </p:txBody>
      </p:sp>
      <p:sp>
        <p:nvSpPr>
          <p:cNvPr id="363" name="Google Shape;363;p49"/>
          <p:cNvSpPr txBox="1"/>
          <p:nvPr>
            <p:ph idx="4" type="subTitle"/>
          </p:nvPr>
        </p:nvSpPr>
        <p:spPr>
          <a:xfrm>
            <a:off x="5194625" y="34937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</a:t>
            </a:r>
            <a:r>
              <a:rPr lang="en"/>
              <a:t>integrating</a:t>
            </a:r>
            <a:r>
              <a:rPr lang="en"/>
              <a:t> tailwind css to make our app modern and dynamic</a:t>
            </a:r>
            <a:endParaRPr/>
          </a:p>
        </p:txBody>
      </p:sp>
      <p:pic>
        <p:nvPicPr>
          <p:cNvPr id="364" name="Google Shape;3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500" y="17218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975" y="1643226"/>
            <a:ext cx="1812504" cy="11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535700" y="37037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Tech Stack-</a:t>
            </a: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Backend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71" name="Google Shape;371;p50"/>
          <p:cNvSpPr txBox="1"/>
          <p:nvPr>
            <p:ph idx="1" type="subTitle"/>
          </p:nvPr>
        </p:nvSpPr>
        <p:spPr>
          <a:xfrm>
            <a:off x="135725" y="26880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Gpt-3 API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2" name="Google Shape;372;p50"/>
          <p:cNvSpPr txBox="1"/>
          <p:nvPr>
            <p:ph idx="2" type="subTitle"/>
          </p:nvPr>
        </p:nvSpPr>
        <p:spPr>
          <a:xfrm>
            <a:off x="2945300" y="26880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Python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3" name="Google Shape;373;p50"/>
          <p:cNvSpPr txBox="1"/>
          <p:nvPr>
            <p:ph idx="3" type="subTitle"/>
          </p:nvPr>
        </p:nvSpPr>
        <p:spPr>
          <a:xfrm>
            <a:off x="460925" y="34544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Gpt-3 API to generate </a:t>
            </a:r>
            <a:r>
              <a:rPr lang="en"/>
              <a:t>real time</a:t>
            </a:r>
            <a:r>
              <a:rPr lang="en"/>
              <a:t> humanlike interview </a:t>
            </a:r>
            <a:r>
              <a:rPr lang="en"/>
              <a:t>interaction</a:t>
            </a:r>
            <a:endParaRPr/>
          </a:p>
        </p:txBody>
      </p:sp>
      <p:sp>
        <p:nvSpPr>
          <p:cNvPr id="374" name="Google Shape;374;p50"/>
          <p:cNvSpPr txBox="1"/>
          <p:nvPr>
            <p:ph idx="4" type="subTitle"/>
          </p:nvPr>
        </p:nvSpPr>
        <p:spPr>
          <a:xfrm>
            <a:off x="3270500" y="34544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Python as our programming language to develop the logics</a:t>
            </a:r>
            <a:endParaRPr/>
          </a:p>
        </p:txBody>
      </p:sp>
      <p:pic>
        <p:nvPicPr>
          <p:cNvPr id="375" name="Google Shape;375;p50"/>
          <p:cNvPicPr preferRelativeResize="0"/>
          <p:nvPr/>
        </p:nvPicPr>
        <p:blipFill rotWithShape="1">
          <a:blip r:embed="rId4">
            <a:alphaModFix/>
          </a:blip>
          <a:srcRect b="33578" l="0" r="73727" t="34028"/>
          <a:stretch/>
        </p:blipFill>
        <p:spPr>
          <a:xfrm>
            <a:off x="779438" y="1039525"/>
            <a:ext cx="1620173" cy="1750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6" name="Google Shape;376;p50"/>
          <p:cNvPicPr preferRelativeResize="0"/>
          <p:nvPr/>
        </p:nvPicPr>
        <p:blipFill rotWithShape="1">
          <a:blip r:embed="rId5">
            <a:alphaModFix/>
          </a:blip>
          <a:srcRect b="16544" l="0" r="0" t="-2536"/>
          <a:stretch/>
        </p:blipFill>
        <p:spPr>
          <a:xfrm>
            <a:off x="3626388" y="1078825"/>
            <a:ext cx="1545425" cy="16105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7" name="Google Shape;377;p50"/>
          <p:cNvSpPr txBox="1"/>
          <p:nvPr>
            <p:ph idx="2" type="subTitle"/>
          </p:nvPr>
        </p:nvSpPr>
        <p:spPr>
          <a:xfrm>
            <a:off x="2945300" y="26880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Python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50"/>
          <p:cNvSpPr txBox="1"/>
          <p:nvPr>
            <p:ph idx="4" type="subTitle"/>
          </p:nvPr>
        </p:nvSpPr>
        <p:spPr>
          <a:xfrm>
            <a:off x="3270500" y="34544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Python as our programming language to develop the logics</a:t>
            </a:r>
            <a:endParaRPr/>
          </a:p>
        </p:txBody>
      </p:sp>
      <p:sp>
        <p:nvSpPr>
          <p:cNvPr id="379" name="Google Shape;379;p50"/>
          <p:cNvSpPr txBox="1"/>
          <p:nvPr>
            <p:ph idx="2" type="subTitle"/>
          </p:nvPr>
        </p:nvSpPr>
        <p:spPr>
          <a:xfrm>
            <a:off x="5852925" y="26880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ven Pro"/>
                <a:ea typeface="Maven Pro"/>
                <a:cs typeface="Maven Pro"/>
                <a:sym typeface="Maven Pro"/>
              </a:rPr>
              <a:t>Flask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0" name="Google Shape;380;p50"/>
          <p:cNvSpPr txBox="1"/>
          <p:nvPr>
            <p:ph idx="4" type="subTitle"/>
          </p:nvPr>
        </p:nvSpPr>
        <p:spPr>
          <a:xfrm>
            <a:off x="6178125" y="34544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Python as our programming language to develop the logics</a:t>
            </a:r>
            <a:endParaRPr/>
          </a:p>
        </p:txBody>
      </p:sp>
      <p:pic>
        <p:nvPicPr>
          <p:cNvPr id="381" name="Google Shape;381;p50"/>
          <p:cNvPicPr preferRelativeResize="0"/>
          <p:nvPr/>
        </p:nvPicPr>
        <p:blipFill rotWithShape="1">
          <a:blip r:embed="rId6">
            <a:alphaModFix/>
          </a:blip>
          <a:srcRect b="26351" l="0" r="0" t="0"/>
          <a:stretch/>
        </p:blipFill>
        <p:spPr>
          <a:xfrm>
            <a:off x="6301449" y="1100950"/>
            <a:ext cx="1807175" cy="17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 txBox="1"/>
          <p:nvPr>
            <p:ph type="title"/>
          </p:nvPr>
        </p:nvSpPr>
        <p:spPr>
          <a:xfrm>
            <a:off x="743663" y="2613775"/>
            <a:ext cx="7704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Expected Outcomes</a:t>
            </a:r>
            <a:endParaRPr b="1"/>
          </a:p>
        </p:txBody>
      </p:sp>
      <p:sp>
        <p:nvSpPr>
          <p:cNvPr id="388" name="Google Shape;388;p51"/>
          <p:cNvSpPr txBox="1"/>
          <p:nvPr>
            <p:ph idx="2" type="title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/>
        </p:nvSpPr>
        <p:spPr>
          <a:xfrm>
            <a:off x="1436849" y="1245594"/>
            <a:ext cx="17778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9F3"/>
                </a:solidFill>
                <a:latin typeface="Maven Pro"/>
                <a:ea typeface="Maven Pro"/>
                <a:cs typeface="Maven Pro"/>
                <a:sym typeface="Maven Pro"/>
              </a:rPr>
              <a:t>Improved interview skills for job seekers</a:t>
            </a:r>
            <a:endParaRPr sz="1500">
              <a:solidFill>
                <a:srgbClr val="FFF9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3520645" y="3092837"/>
            <a:ext cx="21027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02</a:t>
            </a:r>
            <a:endParaRPr sz="4500">
              <a:solidFill>
                <a:srgbClr val="FFFFFF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sp>
        <p:nvSpPr>
          <p:cNvPr id="395" name="Google Shape;395;p52"/>
          <p:cNvSpPr txBox="1"/>
          <p:nvPr/>
        </p:nvSpPr>
        <p:spPr>
          <a:xfrm>
            <a:off x="1274338" y="3092838"/>
            <a:ext cx="21027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01</a:t>
            </a:r>
            <a:endParaRPr sz="4500">
              <a:solidFill>
                <a:srgbClr val="FFFFFF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sp>
        <p:nvSpPr>
          <p:cNvPr id="396" name="Google Shape;396;p52"/>
          <p:cNvSpPr txBox="1"/>
          <p:nvPr/>
        </p:nvSpPr>
        <p:spPr>
          <a:xfrm>
            <a:off x="5766951" y="3092838"/>
            <a:ext cx="21027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03</a:t>
            </a:r>
            <a:endParaRPr sz="4500">
              <a:solidFill>
                <a:srgbClr val="FFFFFF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cxnSp>
        <p:nvCxnSpPr>
          <p:cNvPr id="397" name="Google Shape;397;p52"/>
          <p:cNvCxnSpPr>
            <a:stCxn id="395" idx="0"/>
          </p:cNvCxnSpPr>
          <p:nvPr/>
        </p:nvCxnSpPr>
        <p:spPr>
          <a:xfrm rot="10800000">
            <a:off x="2325688" y="2358438"/>
            <a:ext cx="0" cy="734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98" name="Google Shape;398;p52"/>
          <p:cNvCxnSpPr/>
          <p:nvPr/>
        </p:nvCxnSpPr>
        <p:spPr>
          <a:xfrm rot="10800000">
            <a:off x="4572951" y="2415605"/>
            <a:ext cx="0" cy="772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99" name="Google Shape;399;p52"/>
          <p:cNvCxnSpPr>
            <a:stCxn id="396" idx="0"/>
            <a:endCxn id="400" idx="2"/>
          </p:cNvCxnSpPr>
          <p:nvPr/>
        </p:nvCxnSpPr>
        <p:spPr>
          <a:xfrm rot="10800000">
            <a:off x="6818301" y="2320038"/>
            <a:ext cx="0" cy="77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01" name="Google Shape;401;p52"/>
          <p:cNvSpPr txBox="1"/>
          <p:nvPr/>
        </p:nvSpPr>
        <p:spPr>
          <a:xfrm>
            <a:off x="3521551" y="875264"/>
            <a:ext cx="21027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9F3"/>
                </a:solidFill>
                <a:latin typeface="Maven Pro"/>
                <a:ea typeface="Maven Pro"/>
                <a:cs typeface="Maven Pro"/>
                <a:sym typeface="Maven Pro"/>
              </a:rPr>
              <a:t>Increased knowledge of AI technologies such as GPT-3 and Natural Language Processing</a:t>
            </a:r>
            <a:endParaRPr>
              <a:solidFill>
                <a:srgbClr val="FFF9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0" name="Google Shape;400;p52"/>
          <p:cNvSpPr txBox="1"/>
          <p:nvPr/>
        </p:nvSpPr>
        <p:spPr>
          <a:xfrm>
            <a:off x="5766965" y="1144534"/>
            <a:ext cx="21027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9F3"/>
                </a:solidFill>
                <a:latin typeface="Maven Pro"/>
                <a:ea typeface="Maven Pro"/>
                <a:cs typeface="Maven Pro"/>
                <a:sym typeface="Maven Pro"/>
              </a:rPr>
              <a:t>Experience in project management and team collaboration.</a:t>
            </a:r>
            <a:endParaRPr>
              <a:solidFill>
                <a:srgbClr val="FFF9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323" y="217352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3"/>
          <p:cNvSpPr txBox="1"/>
          <p:nvPr/>
        </p:nvSpPr>
        <p:spPr>
          <a:xfrm>
            <a:off x="1422988" y="21811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P1</a:t>
            </a:r>
            <a:endParaRPr sz="22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086" y="2188508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3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Timeline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cxnSp>
        <p:nvCxnSpPr>
          <p:cNvPr id="410" name="Google Shape;410;p53"/>
          <p:cNvCxnSpPr>
            <a:stCxn id="407" idx="3"/>
            <a:endCxn id="411" idx="1"/>
          </p:cNvCxnSpPr>
          <p:nvPr/>
        </p:nvCxnSpPr>
        <p:spPr>
          <a:xfrm>
            <a:off x="2306788" y="2619787"/>
            <a:ext cx="2110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12" name="Google Shape;412;p53"/>
          <p:cNvCxnSpPr>
            <a:stCxn id="411" idx="3"/>
            <a:endCxn id="413" idx="3"/>
          </p:cNvCxnSpPr>
          <p:nvPr/>
        </p:nvCxnSpPr>
        <p:spPr>
          <a:xfrm>
            <a:off x="5301225" y="2619775"/>
            <a:ext cx="1819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11" name="Google Shape;411;p53"/>
          <p:cNvSpPr txBox="1"/>
          <p:nvPr/>
        </p:nvSpPr>
        <p:spPr>
          <a:xfrm>
            <a:off x="4417425" y="2181175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P2</a:t>
            </a:r>
            <a:endParaRPr sz="22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414" name="Google Shape;414;p53"/>
          <p:cNvSpPr txBox="1"/>
          <p:nvPr/>
        </p:nvSpPr>
        <p:spPr>
          <a:xfrm flipH="1">
            <a:off x="982600" y="1473899"/>
            <a:ext cx="176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Devising a Solution</a:t>
            </a:r>
            <a:endParaRPr b="1" sz="22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415" name="Google Shape;415;p53"/>
          <p:cNvSpPr txBox="1"/>
          <p:nvPr/>
        </p:nvSpPr>
        <p:spPr>
          <a:xfrm flipH="1">
            <a:off x="3977025" y="3190831"/>
            <a:ext cx="176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Writing the code</a:t>
            </a:r>
            <a:endParaRPr b="1" sz="22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286" y="217352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3"/>
          <p:cNvSpPr txBox="1"/>
          <p:nvPr/>
        </p:nvSpPr>
        <p:spPr>
          <a:xfrm>
            <a:off x="6540425" y="1402350"/>
            <a:ext cx="2044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Presenting our platform</a:t>
            </a:r>
            <a:endParaRPr b="1" sz="22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413" name="Google Shape;413;p53"/>
          <p:cNvSpPr txBox="1"/>
          <p:nvPr/>
        </p:nvSpPr>
        <p:spPr>
          <a:xfrm flipH="1">
            <a:off x="7120633" y="21811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P3</a:t>
            </a:r>
            <a:endParaRPr sz="22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418" name="Google Shape;418;p53"/>
          <p:cNvSpPr txBox="1"/>
          <p:nvPr/>
        </p:nvSpPr>
        <p:spPr>
          <a:xfrm>
            <a:off x="3860325" y="3836125"/>
            <a:ext cx="199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..and testing the integrity of our app.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0" y="312500"/>
            <a:ext cx="91440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Maven Pro ExtraBold"/>
                <a:ea typeface="Maven Pro ExtraBold"/>
                <a:cs typeface="Maven Pro ExtraBold"/>
                <a:sym typeface="Maven Pro ExtraBold"/>
              </a:rPr>
              <a:t>Thanks!</a:t>
            </a:r>
            <a:endParaRPr sz="8000"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  <p:pic>
        <p:nvPicPr>
          <p:cNvPr id="424" name="Google Shape;4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99" y="3276700"/>
            <a:ext cx="1315052" cy="13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20590">
            <a:off x="7335351" y="1592202"/>
            <a:ext cx="789224" cy="7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438597" y="3276700"/>
            <a:ext cx="944199" cy="9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889" y="1911807"/>
            <a:ext cx="699901" cy="70056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4"/>
          <p:cNvSpPr txBox="1"/>
          <p:nvPr>
            <p:ph idx="4294967295" type="title"/>
          </p:nvPr>
        </p:nvSpPr>
        <p:spPr>
          <a:xfrm>
            <a:off x="515413" y="1613919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Abhinaw Ratan</a:t>
            </a:r>
            <a:endParaRPr/>
          </a:p>
        </p:txBody>
      </p:sp>
      <p:sp>
        <p:nvSpPr>
          <p:cNvPr id="429" name="Google Shape;429;p54"/>
          <p:cNvSpPr txBox="1"/>
          <p:nvPr>
            <p:ph idx="4294967295" type="subTitle"/>
          </p:nvPr>
        </p:nvSpPr>
        <p:spPr>
          <a:xfrm>
            <a:off x="813022" y="2640113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201B380</a:t>
            </a:r>
            <a:endParaRPr/>
          </a:p>
        </p:txBody>
      </p:sp>
      <p:sp>
        <p:nvSpPr>
          <p:cNvPr id="430" name="Google Shape;430;p54"/>
          <p:cNvSpPr txBox="1"/>
          <p:nvPr>
            <p:ph idx="4294967295" type="title"/>
          </p:nvPr>
        </p:nvSpPr>
        <p:spPr>
          <a:xfrm>
            <a:off x="5411838" y="1641719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Satyam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Kumar</a:t>
            </a:r>
            <a:endParaRPr/>
          </a:p>
        </p:txBody>
      </p:sp>
      <p:sp>
        <p:nvSpPr>
          <p:cNvPr id="431" name="Google Shape;431;p54"/>
          <p:cNvSpPr txBox="1"/>
          <p:nvPr>
            <p:ph idx="4294967295" type="subTitle"/>
          </p:nvPr>
        </p:nvSpPr>
        <p:spPr>
          <a:xfrm>
            <a:off x="5709447" y="2517775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201B244</a:t>
            </a:r>
            <a:endParaRPr/>
          </a:p>
        </p:txBody>
      </p:sp>
      <p:sp>
        <p:nvSpPr>
          <p:cNvPr id="432" name="Google Shape;432;p54"/>
          <p:cNvSpPr txBox="1"/>
          <p:nvPr>
            <p:ph idx="4294967295" type="title"/>
          </p:nvPr>
        </p:nvSpPr>
        <p:spPr>
          <a:xfrm>
            <a:off x="3138438" y="3350919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Utkarsh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Mathur</a:t>
            </a:r>
            <a:endParaRPr/>
          </a:p>
        </p:txBody>
      </p:sp>
      <p:sp>
        <p:nvSpPr>
          <p:cNvPr id="433" name="Google Shape;433;p54"/>
          <p:cNvSpPr txBox="1"/>
          <p:nvPr>
            <p:ph idx="4294967295" type="subTitle"/>
          </p:nvPr>
        </p:nvSpPr>
        <p:spPr>
          <a:xfrm>
            <a:off x="3436047" y="4226975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201B294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/>
        </p:nvSpPr>
        <p:spPr>
          <a:xfrm>
            <a:off x="543350" y="2003100"/>
            <a:ext cx="61044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MyFAAN</a:t>
            </a:r>
            <a:r>
              <a:rPr lang="en" sz="6000">
                <a:solidFill>
                  <a:schemeClr val="lt1"/>
                </a:solidFill>
                <a:latin typeface="Maven Pro ExtraBold"/>
                <a:ea typeface="Maven Pro ExtraBold"/>
                <a:cs typeface="Maven Pro ExtraBold"/>
                <a:sym typeface="Maven Pro ExtraBold"/>
              </a:rPr>
              <a:t>G</a:t>
            </a:r>
            <a:endParaRPr sz="6000">
              <a:solidFill>
                <a:schemeClr val="lt1"/>
              </a:solidFill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300" y="513500"/>
            <a:ext cx="2743800" cy="4116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idx="2" type="title"/>
          </p:nvPr>
        </p:nvSpPr>
        <p:spPr>
          <a:xfrm>
            <a:off x="490362" y="2705935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Abhinaw Ratan</a:t>
            </a:r>
            <a:endParaRPr/>
          </a:p>
        </p:txBody>
      </p:sp>
      <p:sp>
        <p:nvSpPr>
          <p:cNvPr id="280" name="Google Shape;280;p39"/>
          <p:cNvSpPr txBox="1"/>
          <p:nvPr>
            <p:ph idx="1" type="subTitle"/>
          </p:nvPr>
        </p:nvSpPr>
        <p:spPr>
          <a:xfrm>
            <a:off x="490350" y="3477487"/>
            <a:ext cx="19800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201B380</a:t>
            </a:r>
            <a:endParaRPr/>
          </a:p>
        </p:txBody>
      </p:sp>
      <p:sp>
        <p:nvSpPr>
          <p:cNvPr id="281" name="Google Shape;281;p39"/>
          <p:cNvSpPr txBox="1"/>
          <p:nvPr>
            <p:ph type="title"/>
          </p:nvPr>
        </p:nvSpPr>
        <p:spPr>
          <a:xfrm>
            <a:off x="678300" y="433888"/>
            <a:ext cx="72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Team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82" name="Google Shape;282;p39"/>
          <p:cNvSpPr txBox="1"/>
          <p:nvPr>
            <p:ph idx="2" type="title"/>
          </p:nvPr>
        </p:nvSpPr>
        <p:spPr>
          <a:xfrm>
            <a:off x="3302887" y="2705935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Satyam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Kumar</a:t>
            </a:r>
            <a:endParaRPr/>
          </a:p>
        </p:txBody>
      </p:sp>
      <p:sp>
        <p:nvSpPr>
          <p:cNvPr id="283" name="Google Shape;283;p39"/>
          <p:cNvSpPr txBox="1"/>
          <p:nvPr>
            <p:ph idx="1" type="subTitle"/>
          </p:nvPr>
        </p:nvSpPr>
        <p:spPr>
          <a:xfrm>
            <a:off x="3302875" y="3477487"/>
            <a:ext cx="19800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201B244</a:t>
            </a:r>
            <a:endParaRPr/>
          </a:p>
        </p:txBody>
      </p:sp>
      <p:sp>
        <p:nvSpPr>
          <p:cNvPr id="284" name="Google Shape;284;p39"/>
          <p:cNvSpPr txBox="1"/>
          <p:nvPr>
            <p:ph idx="2" type="title"/>
          </p:nvPr>
        </p:nvSpPr>
        <p:spPr>
          <a:xfrm>
            <a:off x="5944962" y="2705935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Utkarsh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Mathur</a:t>
            </a:r>
            <a:endParaRPr/>
          </a:p>
        </p:txBody>
      </p:sp>
      <p:sp>
        <p:nvSpPr>
          <p:cNvPr id="285" name="Google Shape;285;p39"/>
          <p:cNvSpPr txBox="1"/>
          <p:nvPr>
            <p:ph idx="1" type="subTitle"/>
          </p:nvPr>
        </p:nvSpPr>
        <p:spPr>
          <a:xfrm>
            <a:off x="5944950" y="3521612"/>
            <a:ext cx="19800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201B294</a:t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3">
            <a:alphaModFix/>
          </a:blip>
          <a:srcRect b="24659" l="3781" r="0" t="0"/>
          <a:stretch/>
        </p:blipFill>
        <p:spPr>
          <a:xfrm>
            <a:off x="3539551" y="1113888"/>
            <a:ext cx="1543500" cy="16116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00" y="1113914"/>
            <a:ext cx="1604099" cy="16115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39"/>
          <p:cNvPicPr preferRelativeResize="0"/>
          <p:nvPr/>
        </p:nvPicPr>
        <p:blipFill rotWithShape="1">
          <a:blip r:embed="rId5">
            <a:alphaModFix/>
          </a:blip>
          <a:srcRect b="40773" l="0" r="0" t="2744"/>
          <a:stretch/>
        </p:blipFill>
        <p:spPr>
          <a:xfrm>
            <a:off x="6152250" y="1133375"/>
            <a:ext cx="1565400" cy="15726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64">
            <a:off x="925927" y="1538048"/>
            <a:ext cx="1064421" cy="11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64">
            <a:off x="4634465" y="3062473"/>
            <a:ext cx="1064421" cy="11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742" y="1651746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898" y="318247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seoModerno"/>
                <a:ea typeface="MuseoModerno"/>
                <a:cs typeface="MuseoModerno"/>
                <a:sym typeface="MuseoModerno"/>
              </a:rPr>
              <a:t>Table</a:t>
            </a:r>
            <a:r>
              <a:rPr lang="en"/>
              <a:t> </a:t>
            </a:r>
            <a:r>
              <a:rPr lang="en"/>
              <a:t>of </a:t>
            </a: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contents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98" name="Google Shape;298;p40"/>
          <p:cNvSpPr txBox="1"/>
          <p:nvPr>
            <p:ph idx="2" type="title"/>
          </p:nvPr>
        </p:nvSpPr>
        <p:spPr>
          <a:xfrm>
            <a:off x="853509" y="1653856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9" name="Google Shape;299;p40"/>
          <p:cNvSpPr txBox="1"/>
          <p:nvPr>
            <p:ph idx="3" type="title"/>
          </p:nvPr>
        </p:nvSpPr>
        <p:spPr>
          <a:xfrm>
            <a:off x="2116275" y="1653850"/>
            <a:ext cx="23556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b="1" lang="en"/>
              <a:t>Problem Statement</a:t>
            </a:r>
            <a:endParaRPr b="1"/>
          </a:p>
        </p:txBody>
      </p:sp>
      <p:sp>
        <p:nvSpPr>
          <p:cNvPr id="300" name="Google Shape;300;p40"/>
          <p:cNvSpPr txBox="1"/>
          <p:nvPr>
            <p:ph idx="4" type="title"/>
          </p:nvPr>
        </p:nvSpPr>
        <p:spPr>
          <a:xfrm>
            <a:off x="5858725" y="1839700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b="1" lang="en"/>
              <a:t>Solution</a:t>
            </a:r>
            <a:endParaRPr b="1"/>
          </a:p>
        </p:txBody>
      </p:sp>
      <p:sp>
        <p:nvSpPr>
          <p:cNvPr id="301" name="Google Shape;301;p40"/>
          <p:cNvSpPr txBox="1"/>
          <p:nvPr>
            <p:ph idx="6" type="title"/>
          </p:nvPr>
        </p:nvSpPr>
        <p:spPr>
          <a:xfrm>
            <a:off x="2042650" y="3366225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 Stack</a:t>
            </a:r>
            <a:endParaRPr b="1"/>
          </a:p>
        </p:txBody>
      </p:sp>
      <p:sp>
        <p:nvSpPr>
          <p:cNvPr id="302" name="Google Shape;302;p40"/>
          <p:cNvSpPr txBox="1"/>
          <p:nvPr>
            <p:ph idx="8" type="title"/>
          </p:nvPr>
        </p:nvSpPr>
        <p:spPr>
          <a:xfrm>
            <a:off x="5981850" y="3230325"/>
            <a:ext cx="23556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Expected Outcomes</a:t>
            </a:r>
            <a:endParaRPr b="1"/>
          </a:p>
        </p:txBody>
      </p:sp>
      <p:sp>
        <p:nvSpPr>
          <p:cNvPr id="303" name="Google Shape;303;p40"/>
          <p:cNvSpPr txBox="1"/>
          <p:nvPr>
            <p:ph idx="13" type="title"/>
          </p:nvPr>
        </p:nvSpPr>
        <p:spPr>
          <a:xfrm>
            <a:off x="4595450" y="1653856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4" name="Google Shape;304;p40"/>
          <p:cNvSpPr txBox="1"/>
          <p:nvPr>
            <p:ph idx="14" type="title"/>
          </p:nvPr>
        </p:nvSpPr>
        <p:spPr>
          <a:xfrm>
            <a:off x="853450" y="3178281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5" name="Google Shape;305;p40"/>
          <p:cNvSpPr txBox="1"/>
          <p:nvPr>
            <p:ph idx="15" type="title"/>
          </p:nvPr>
        </p:nvSpPr>
        <p:spPr>
          <a:xfrm>
            <a:off x="4595450" y="3178281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994800" y="905975"/>
            <a:ext cx="42363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/>
              <a:t>Introduction</a:t>
            </a:r>
            <a:endParaRPr b="1" sz="4700"/>
          </a:p>
        </p:txBody>
      </p:sp>
      <p:sp>
        <p:nvSpPr>
          <p:cNvPr id="311" name="Google Shape;311;p41"/>
          <p:cNvSpPr txBox="1"/>
          <p:nvPr>
            <p:ph idx="1" type="subTitle"/>
          </p:nvPr>
        </p:nvSpPr>
        <p:spPr>
          <a:xfrm>
            <a:off x="994790" y="1795856"/>
            <a:ext cx="4236300" cy="26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MyFAANG</a:t>
            </a:r>
            <a:r>
              <a:rPr lang="en" sz="1500"/>
              <a:t> is a web application that provides users with an immersive mock interview experience using AI-powered Natural Language Processing.</a:t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The app uses GPT-3, a powerful language model developed by OpenAI, to generate human-like responses to user questions and simulate a real interview scenario.</a:t>
            </a:r>
            <a:endParaRPr sz="15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>
            <p:ph type="title"/>
          </p:nvPr>
        </p:nvSpPr>
        <p:spPr>
          <a:xfrm>
            <a:off x="720000" y="2640225"/>
            <a:ext cx="7704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b="1" lang="en"/>
              <a:t>Problem Statement</a:t>
            </a:r>
            <a:endParaRPr b="1"/>
          </a:p>
        </p:txBody>
      </p:sp>
      <p:sp>
        <p:nvSpPr>
          <p:cNvPr id="318" name="Google Shape;318;p42"/>
          <p:cNvSpPr txBox="1"/>
          <p:nvPr>
            <p:ph idx="2" type="title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idx="1" type="subTitle"/>
          </p:nvPr>
        </p:nvSpPr>
        <p:spPr>
          <a:xfrm>
            <a:off x="1767600" y="1067125"/>
            <a:ext cx="5608800" cy="34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Many job seekers lack interview practice and feedback, while employers struggle to identify qualified candidates and reduce hiring biases.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There is a need for a web application that can provide users with a personalized and realistic mock interview experience while leveraging AI technology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 txBox="1"/>
          <p:nvPr>
            <p:ph type="title"/>
          </p:nvPr>
        </p:nvSpPr>
        <p:spPr>
          <a:xfrm>
            <a:off x="720000" y="2703375"/>
            <a:ext cx="7704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b="1" lang="en"/>
              <a:t>Solution</a:t>
            </a:r>
            <a:endParaRPr b="1"/>
          </a:p>
        </p:txBody>
      </p:sp>
      <p:sp>
        <p:nvSpPr>
          <p:cNvPr id="330" name="Google Shape;330;p44"/>
          <p:cNvSpPr txBox="1"/>
          <p:nvPr>
            <p:ph idx="2" type="title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idx="1" type="subTitle"/>
          </p:nvPr>
        </p:nvSpPr>
        <p:spPr>
          <a:xfrm>
            <a:off x="1767600" y="1067125"/>
            <a:ext cx="5608800" cy="34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MyFAANG</a:t>
            </a:r>
            <a:r>
              <a:rPr lang="en" sz="2300"/>
              <a:t> provides users with a web-based platform that leverages AI-powered natural language processing to simulate a realistic interview experience.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Users can choose from a wide range of industries and job roles, and </a:t>
            </a:r>
            <a:r>
              <a:rPr lang="en" sz="2300"/>
              <a:t>MyFAANG</a:t>
            </a:r>
            <a:r>
              <a:rPr lang="en" sz="2300"/>
              <a:t> tailors its questions and feedback to each user's background and preferences.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